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BFAE14D-92CF-48D2-9454-80CFA7FBF1E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907D1FB-ADF1-45EB-8C42-C9FEF790B31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2000"/>
            <a:ext cx="5486400" cy="1292352"/>
          </a:xfrm>
        </p:spPr>
        <p:txBody>
          <a:bodyPr/>
          <a:lstStyle/>
          <a:p>
            <a:pPr algn="l"/>
            <a:r>
              <a:rPr lang="en-US" sz="8800" dirty="0" err="1">
                <a:solidFill>
                  <a:schemeClr val="bg1"/>
                </a:solidFill>
              </a:rPr>
              <a:t>Einkaufen</a:t>
            </a:r>
            <a:r>
              <a:rPr lang="en-US" sz="6000" dirty="0"/>
              <a:t> </a:t>
            </a:r>
            <a:r>
              <a:rPr lang="en-US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162800" cy="2819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Sarah hat </a:t>
            </a:r>
            <a:r>
              <a:rPr lang="en-US" sz="4000" b="1" dirty="0" err="1">
                <a:latin typeface="Calibri" panose="020F0502020204030204" pitchFamily="34" charset="0"/>
              </a:rPr>
              <a:t>eine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sehr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lange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Einkaufsliste</a:t>
            </a:r>
            <a:r>
              <a:rPr lang="en-US" sz="4000" b="1" dirty="0">
                <a:latin typeface="Calibri" panose="020F0502020204030204" pitchFamily="34" charset="0"/>
              </a:rPr>
              <a:t>. </a:t>
            </a:r>
          </a:p>
          <a:p>
            <a:pPr algn="ctr"/>
            <a:r>
              <a:rPr lang="en-US" sz="4000" b="1" dirty="0" err="1">
                <a:latin typeface="Calibri" panose="020F0502020204030204" pitchFamily="34" charset="0"/>
              </a:rPr>
              <a:t>Ihr</a:t>
            </a:r>
            <a:r>
              <a:rPr lang="en-US" sz="4000" b="1" dirty="0">
                <a:latin typeface="Calibri" panose="020F0502020204030204" pitchFamily="34" charset="0"/>
              </a:rPr>
              <a:t> Freund Henning will </a:t>
            </a:r>
            <a:r>
              <a:rPr lang="en-US" sz="4000" b="1" dirty="0" err="1">
                <a:latin typeface="Calibri" panose="020F0502020204030204" pitchFamily="34" charset="0"/>
              </a:rPr>
              <a:t>wissen</a:t>
            </a:r>
            <a:r>
              <a:rPr lang="en-US" sz="4000" b="1" dirty="0">
                <a:latin typeface="Calibri" panose="020F0502020204030204" pitchFamily="34" charset="0"/>
              </a:rPr>
              <a:t>, </a:t>
            </a:r>
            <a:r>
              <a:rPr lang="en-US" sz="4000" b="1" dirty="0" err="1">
                <a:latin typeface="Calibri" panose="020F0502020204030204" pitchFamily="34" charset="0"/>
              </a:rPr>
              <a:t>wo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sie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alles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kaufen</a:t>
            </a:r>
            <a:r>
              <a:rPr lang="en-US" sz="4000" b="1" dirty="0">
                <a:latin typeface="Calibri" panose="020F0502020204030204" pitchFamily="34" charset="0"/>
              </a:rPr>
              <a:t> will. </a:t>
            </a:r>
          </a:p>
        </p:txBody>
      </p:sp>
    </p:spTree>
    <p:extLst>
      <p:ext uri="{BB962C8B-B14F-4D97-AF65-F5344CB8AC3E}">
        <p14:creationId xmlns:p14="http://schemas.microsoft.com/office/powerpoint/2010/main" val="299368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3900" y="3429000"/>
            <a:ext cx="81153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die </a:t>
            </a:r>
            <a:r>
              <a:rPr lang="en-US" sz="3400" b="1" dirty="0" err="1">
                <a:latin typeface="Calibri" panose="020F0502020204030204" pitchFamily="34" charset="0"/>
              </a:rPr>
              <a:t>Kulis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das (ins) </a:t>
            </a:r>
            <a:r>
              <a:rPr lang="en-US" sz="3400" b="1" i="1" dirty="0" err="1">
                <a:latin typeface="Calibri" panose="020F0502020204030204" pitchFamily="34" charset="0"/>
              </a:rPr>
              <a:t>Kaufhaus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die </a:t>
            </a:r>
            <a:r>
              <a:rPr lang="en-US" sz="3400" b="1" dirty="0" err="1">
                <a:latin typeface="Calibri" panose="020F0502020204030204" pitchFamily="34" charset="0"/>
              </a:rPr>
              <a:t>Kulis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</a:t>
            </a:r>
            <a:r>
              <a:rPr lang="en-US" sz="3400" b="1" i="1" dirty="0" err="1">
                <a:latin typeface="Calibri" panose="020F0502020204030204" pitchFamily="34" charset="0"/>
              </a:rPr>
              <a:t>dem</a:t>
            </a:r>
            <a:r>
              <a:rPr lang="en-US" sz="3400" b="1" i="1" dirty="0">
                <a:latin typeface="Calibri" panose="020F0502020204030204" pitchFamily="34" charset="0"/>
              </a:rPr>
              <a:t> (</a:t>
            </a:r>
            <a:r>
              <a:rPr lang="en-US" sz="3400" b="1" i="1" dirty="0" err="1">
                <a:latin typeface="Calibri" panose="020F0502020204030204" pitchFamily="34" charset="0"/>
              </a:rPr>
              <a:t>im</a:t>
            </a:r>
            <a:r>
              <a:rPr lang="en-US" sz="3400" b="1" i="1" dirty="0">
                <a:latin typeface="Calibri" panose="020F0502020204030204" pitchFamily="34" charset="0"/>
              </a:rPr>
              <a:t>) </a:t>
            </a:r>
            <a:r>
              <a:rPr lang="en-US" sz="3400" b="1" i="1" dirty="0" err="1">
                <a:latin typeface="Calibri" panose="020F0502020204030204" pitchFamily="34" charset="0"/>
              </a:rPr>
              <a:t>Kaufhaus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" r="11766" b="4331"/>
          <a:stretch/>
        </p:blipFill>
        <p:spPr>
          <a:xfrm>
            <a:off x="1981196" y="76200"/>
            <a:ext cx="5029201" cy="293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196" y="1934114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das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Kaufhaus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4" y="256309"/>
            <a:ext cx="6124575" cy="2676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9" y="189718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die</a:t>
            </a:r>
          </a:p>
          <a:p>
            <a:pPr algn="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Metzgerei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58536" y="3124200"/>
            <a:ext cx="81153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die </a:t>
            </a:r>
            <a:r>
              <a:rPr lang="en-US" sz="3400" b="1" dirty="0" err="1">
                <a:latin typeface="Calibri" panose="020F0502020204030204" pitchFamily="34" charset="0"/>
              </a:rPr>
              <a:t>Bratwürste</a:t>
            </a:r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3400" b="1" dirty="0">
                <a:latin typeface="Calibri" panose="020F0502020204030204" pitchFamily="34" charset="0"/>
              </a:rPr>
              <a:t>  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die </a:t>
            </a:r>
            <a:r>
              <a:rPr lang="en-US" sz="3400" b="1" i="1" dirty="0" err="1">
                <a:latin typeface="Calibri" panose="020F0502020204030204" pitchFamily="34" charset="0"/>
              </a:rPr>
              <a:t>Metzgerei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die </a:t>
            </a:r>
            <a:r>
              <a:rPr lang="en-US" sz="3400" b="1" dirty="0" err="1">
                <a:latin typeface="Calibri" panose="020F0502020204030204" pitchFamily="34" charset="0"/>
              </a:rPr>
              <a:t>Bratwürste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der </a:t>
            </a:r>
            <a:r>
              <a:rPr lang="en-US" sz="3400" b="1" i="1" dirty="0" err="1">
                <a:latin typeface="Calibri" panose="020F0502020204030204" pitchFamily="34" charset="0"/>
              </a:rPr>
              <a:t>Metzgerei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7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3900" y="3429000"/>
            <a:ext cx="81153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den </a:t>
            </a:r>
            <a:r>
              <a:rPr lang="en-US" sz="3400" b="1" dirty="0" err="1">
                <a:latin typeface="Calibri" panose="020F0502020204030204" pitchFamily="34" charset="0"/>
              </a:rPr>
              <a:t>Kaffee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den </a:t>
            </a:r>
            <a:r>
              <a:rPr lang="en-US" sz="3400" b="1" i="1" dirty="0" err="1">
                <a:latin typeface="Calibri" panose="020F0502020204030204" pitchFamily="34" charset="0"/>
              </a:rPr>
              <a:t>Supermarkt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den </a:t>
            </a:r>
            <a:r>
              <a:rPr lang="en-US" sz="3400" b="1" dirty="0" err="1">
                <a:latin typeface="Calibri" panose="020F0502020204030204" pitchFamily="34" charset="0"/>
              </a:rPr>
              <a:t>Kaffee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</a:t>
            </a:r>
            <a:r>
              <a:rPr lang="en-US" sz="3400" b="1" i="1" dirty="0" err="1">
                <a:latin typeface="Calibri" panose="020F0502020204030204" pitchFamily="34" charset="0"/>
              </a:rPr>
              <a:t>dem</a:t>
            </a:r>
            <a:r>
              <a:rPr lang="en-US" sz="3400" b="1" i="1" dirty="0">
                <a:latin typeface="Calibri" panose="020F0502020204030204" pitchFamily="34" charset="0"/>
              </a:rPr>
              <a:t> (</a:t>
            </a:r>
            <a:r>
              <a:rPr lang="en-US" sz="3400" b="1" i="1" dirty="0" err="1">
                <a:latin typeface="Calibri" panose="020F0502020204030204" pitchFamily="34" charset="0"/>
              </a:rPr>
              <a:t>im</a:t>
            </a:r>
            <a:r>
              <a:rPr lang="en-US" sz="3400" b="1" i="1" dirty="0">
                <a:latin typeface="Calibri" panose="020F0502020204030204" pitchFamily="34" charset="0"/>
              </a:rPr>
              <a:t>) </a:t>
            </a:r>
            <a:r>
              <a:rPr lang="en-US" sz="3400" b="1" i="1" dirty="0" err="1">
                <a:latin typeface="Calibri" panose="020F0502020204030204" pitchFamily="34" charset="0"/>
              </a:rPr>
              <a:t>Supermarkt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/>
          <a:stretch/>
        </p:blipFill>
        <p:spPr>
          <a:xfrm>
            <a:off x="1981200" y="76200"/>
            <a:ext cx="5143500" cy="2909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246034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der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Supermarkt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b="13068"/>
          <a:stretch/>
        </p:blipFill>
        <p:spPr>
          <a:xfrm>
            <a:off x="2209800" y="41563"/>
            <a:ext cx="5588000" cy="2981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33047"/>
            <a:ext cx="279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das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Sportgeschäft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3900" y="3131047"/>
            <a:ext cx="81153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</a:t>
            </a:r>
            <a:r>
              <a:rPr lang="en-US" sz="3400" b="1" dirty="0" err="1">
                <a:latin typeface="Calibri" panose="020F0502020204030204" pitchFamily="34" charset="0"/>
              </a:rPr>
              <a:t>meinen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neuen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   </a:t>
            </a:r>
            <a:r>
              <a:rPr lang="en-US" sz="3400" b="1" dirty="0" err="1">
                <a:latin typeface="Calibri" panose="020F0502020204030204" pitchFamily="34" charset="0"/>
              </a:rPr>
              <a:t>Fußball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das (ins) </a:t>
            </a:r>
            <a:r>
              <a:rPr lang="en-US" sz="3400" b="1" i="1" dirty="0" err="1">
                <a:latin typeface="Calibri" panose="020F0502020204030204" pitchFamily="34" charset="0"/>
              </a:rPr>
              <a:t>Sportgeschäft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den </a:t>
            </a:r>
            <a:r>
              <a:rPr lang="en-US" sz="3400" b="1" dirty="0" err="1">
                <a:latin typeface="Calibri" panose="020F0502020204030204" pitchFamily="34" charset="0"/>
              </a:rPr>
              <a:t>Fußball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</a:t>
            </a:r>
            <a:r>
              <a:rPr lang="en-US" sz="3400" b="1" i="1" dirty="0" err="1">
                <a:latin typeface="Calibri" panose="020F0502020204030204" pitchFamily="34" charset="0"/>
              </a:rPr>
              <a:t>dem</a:t>
            </a:r>
            <a:r>
              <a:rPr lang="en-US" sz="3400" b="1" i="1" dirty="0">
                <a:latin typeface="Calibri" panose="020F0502020204030204" pitchFamily="34" charset="0"/>
              </a:rPr>
              <a:t> (</a:t>
            </a:r>
            <a:r>
              <a:rPr lang="en-US" sz="3400" b="1" i="1" dirty="0" err="1">
                <a:latin typeface="Calibri" panose="020F0502020204030204" pitchFamily="34" charset="0"/>
              </a:rPr>
              <a:t>im</a:t>
            </a:r>
            <a:r>
              <a:rPr lang="en-US" sz="3400" b="1" i="1" dirty="0">
                <a:latin typeface="Calibri" panose="020F0502020204030204" pitchFamily="34" charset="0"/>
              </a:rPr>
              <a:t>) </a:t>
            </a:r>
            <a:r>
              <a:rPr lang="en-US" sz="3400" b="1" i="1" dirty="0" err="1">
                <a:latin typeface="Calibri" panose="020F0502020204030204" pitchFamily="34" charset="0"/>
              </a:rPr>
              <a:t>Sportgeschäft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4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3900" y="3131047"/>
            <a:ext cx="81153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>
                <a:latin typeface="Calibri" panose="020F0502020204030204" pitchFamily="34" charset="0"/>
              </a:rPr>
              <a:t>Und du, Henning?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  </a:t>
            </a:r>
            <a:r>
              <a:rPr lang="en-US" sz="3400" b="1" dirty="0" err="1">
                <a:latin typeface="Calibri" panose="020F0502020204030204" pitchFamily="34" charset="0"/>
              </a:rPr>
              <a:t>meinen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Verlobungsring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 err="1">
                <a:latin typeface="Calibri" panose="020F0502020204030204" pitchFamily="34" charset="0"/>
              </a:rPr>
              <a:t>Zum</a:t>
            </a:r>
            <a:r>
              <a:rPr lang="en-US" sz="3400" b="1" i="1" dirty="0">
                <a:latin typeface="Calibri" panose="020F0502020204030204" pitchFamily="34" charset="0"/>
              </a:rPr>
              <a:t> </a:t>
            </a:r>
            <a:r>
              <a:rPr lang="en-US" sz="3400" b="1" i="1" dirty="0" err="1">
                <a:latin typeface="Calibri" panose="020F0502020204030204" pitchFamily="34" charset="0"/>
              </a:rPr>
              <a:t>Juwelier</a:t>
            </a:r>
            <a:r>
              <a:rPr lang="en-US" sz="3400" b="1" i="1" dirty="0">
                <a:latin typeface="Calibri" panose="020F0502020204030204" pitchFamily="34" charset="0"/>
              </a:rPr>
              <a:t>??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</a:t>
            </a:r>
            <a:r>
              <a:rPr lang="en-US" sz="3400" b="1" dirty="0" err="1">
                <a:latin typeface="Calibri" panose="020F0502020204030204" pitchFamily="34" charset="0"/>
              </a:rPr>
              <a:t>meinen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Verlobungsring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 err="1">
                <a:latin typeface="Calibri" panose="020F0502020204030204" pitchFamily="34" charset="0"/>
              </a:rPr>
              <a:t>Beim</a:t>
            </a:r>
            <a:r>
              <a:rPr lang="en-US" sz="3400" b="1" i="1" dirty="0">
                <a:latin typeface="Calibri" panose="020F0502020204030204" pitchFamily="34" charset="0"/>
              </a:rPr>
              <a:t> </a:t>
            </a:r>
            <a:r>
              <a:rPr lang="en-US" sz="3400" b="1" i="1" dirty="0" err="1">
                <a:latin typeface="Calibri" panose="020F0502020204030204" pitchFamily="34" charset="0"/>
              </a:rPr>
              <a:t>Juwelier</a:t>
            </a:r>
            <a:r>
              <a:rPr lang="en-US" sz="3400" b="1" i="1" dirty="0">
                <a:latin typeface="Calibri" panose="020F0502020204030204" pitchFamily="34" charset="0"/>
              </a:rPr>
              <a:t>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3030"/>
          <a:stretch/>
        </p:blipFill>
        <p:spPr>
          <a:xfrm>
            <a:off x="2057400" y="90014"/>
            <a:ext cx="5043055" cy="2867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477" y="5541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der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Juwelier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352800"/>
            <a:ext cx="8001000" cy="2590800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das </a:t>
            </a:r>
            <a:r>
              <a:rPr lang="en-US" sz="3400" b="1" dirty="0" err="1">
                <a:latin typeface="Calibri" panose="020F0502020204030204" pitchFamily="34" charset="0"/>
              </a:rPr>
              <a:t>Brot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die </a:t>
            </a:r>
            <a:r>
              <a:rPr lang="en-US" sz="3400" b="1" i="1" dirty="0" err="1">
                <a:latin typeface="Calibri" panose="020F0502020204030204" pitchFamily="34" charset="0"/>
              </a:rPr>
              <a:t>Bäckerei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das </a:t>
            </a:r>
            <a:r>
              <a:rPr lang="en-US" sz="3400" b="1" dirty="0" err="1">
                <a:latin typeface="Calibri" panose="020F0502020204030204" pitchFamily="34" charset="0"/>
              </a:rPr>
              <a:t>Brot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der </a:t>
            </a:r>
            <a:r>
              <a:rPr lang="en-US" sz="3400" b="1" i="1" dirty="0" err="1">
                <a:latin typeface="Calibri" panose="020F0502020204030204" pitchFamily="34" charset="0"/>
              </a:rPr>
              <a:t>Bäckerei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3"/>
          <a:stretch/>
        </p:blipFill>
        <p:spPr>
          <a:xfrm>
            <a:off x="1905000" y="145473"/>
            <a:ext cx="54102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45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die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Bäckerei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608" y="3081116"/>
            <a:ext cx="7848600" cy="3124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das </a:t>
            </a:r>
            <a:r>
              <a:rPr lang="en-US" sz="3400" b="1" dirty="0" err="1">
                <a:latin typeface="Calibri" panose="020F0502020204030204" pitchFamily="34" charset="0"/>
              </a:rPr>
              <a:t>Buch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für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deine</a:t>
            </a:r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3400" b="1" dirty="0">
                <a:latin typeface="Calibri" panose="020F0502020204030204" pitchFamily="34" charset="0"/>
              </a:rPr>
              <a:t>   Mutter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die </a:t>
            </a:r>
            <a:r>
              <a:rPr lang="en-US" sz="3400" b="1" i="1" dirty="0" err="1">
                <a:latin typeface="Calibri" panose="020F0502020204030204" pitchFamily="34" charset="0"/>
              </a:rPr>
              <a:t>Buchhandlung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das </a:t>
            </a:r>
            <a:r>
              <a:rPr lang="en-US" sz="3400" b="1" dirty="0" err="1">
                <a:latin typeface="Calibri" panose="020F0502020204030204" pitchFamily="34" charset="0"/>
              </a:rPr>
              <a:t>Buch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der </a:t>
            </a:r>
            <a:r>
              <a:rPr lang="en-US" sz="3400" b="1" i="1" dirty="0" err="1">
                <a:latin typeface="Calibri" panose="020F0502020204030204" pitchFamily="34" charset="0"/>
              </a:rPr>
              <a:t>Buchhandlung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5471"/>
            <a:ext cx="4495800" cy="2839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608" y="2468632"/>
            <a:ext cx="351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die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Buchhandlung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7772400" cy="3429000"/>
          </a:xfrm>
        </p:spPr>
        <p:txBody>
          <a:bodyPr>
            <a:noAutofit/>
          </a:bodyPr>
          <a:lstStyle/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</a:t>
            </a:r>
            <a:r>
              <a:rPr lang="en-US" sz="3400" b="1" dirty="0" err="1">
                <a:latin typeface="Calibri" panose="020F0502020204030204" pitchFamily="34" charset="0"/>
              </a:rPr>
              <a:t>dein</a:t>
            </a:r>
            <a:r>
              <a:rPr lang="en-US" sz="3400" b="1" dirty="0">
                <a:latin typeface="Calibri" panose="020F0502020204030204" pitchFamily="34" charset="0"/>
              </a:rPr>
              <a:t> Shampoo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3400" b="1" dirty="0">
                <a:latin typeface="Calibri" panose="020F0502020204030204" pitchFamily="34" charset="0"/>
              </a:rPr>
              <a:t>  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die </a:t>
            </a:r>
            <a:r>
              <a:rPr lang="en-US" sz="3400" b="1" i="1" dirty="0" err="1">
                <a:latin typeface="Calibri" panose="020F0502020204030204" pitchFamily="34" charset="0"/>
              </a:rPr>
              <a:t>Drogerie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das Shampoo?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der </a:t>
            </a:r>
            <a:r>
              <a:rPr lang="en-US" sz="3400" b="1" i="1" dirty="0" err="1">
                <a:latin typeface="Calibri" panose="020F0502020204030204" pitchFamily="34" charset="0"/>
              </a:rPr>
              <a:t>Drogerie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5"/>
          <a:stretch/>
        </p:blipFill>
        <p:spPr>
          <a:xfrm>
            <a:off x="1295400" y="13855"/>
            <a:ext cx="4225636" cy="2975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7620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die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Drogerie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9949" r="11595"/>
          <a:stretch/>
        </p:blipFill>
        <p:spPr>
          <a:xfrm>
            <a:off x="2133600" y="48491"/>
            <a:ext cx="4876800" cy="2951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1491" y="1956873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der </a:t>
            </a:r>
          </a:p>
          <a:p>
            <a:pPr algn="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Markt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3900" y="3429000"/>
            <a:ext cx="76962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das </a:t>
            </a:r>
            <a:r>
              <a:rPr lang="en-US" sz="3400" b="1" dirty="0" err="1">
                <a:latin typeface="Calibri" panose="020F0502020204030204" pitchFamily="34" charset="0"/>
              </a:rPr>
              <a:t>Obst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Auf den </a:t>
            </a:r>
            <a:r>
              <a:rPr lang="en-US" sz="3400" b="1" i="1" dirty="0" err="1">
                <a:latin typeface="Calibri" panose="020F0502020204030204" pitchFamily="34" charset="0"/>
              </a:rPr>
              <a:t>Markt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das </a:t>
            </a:r>
            <a:r>
              <a:rPr lang="en-US" sz="3400" b="1" dirty="0" err="1">
                <a:latin typeface="Calibri" panose="020F0502020204030204" pitchFamily="34" charset="0"/>
              </a:rPr>
              <a:t>Obst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Auf </a:t>
            </a:r>
            <a:r>
              <a:rPr lang="en-US" sz="3400" b="1" i="1" dirty="0" err="1">
                <a:latin typeface="Calibri" panose="020F0502020204030204" pitchFamily="34" charset="0"/>
              </a:rPr>
              <a:t>dem</a:t>
            </a:r>
            <a:r>
              <a:rPr lang="en-US" sz="3400" b="1" i="1" dirty="0">
                <a:latin typeface="Calibri" panose="020F0502020204030204" pitchFamily="34" charset="0"/>
              </a:rPr>
              <a:t> </a:t>
            </a:r>
            <a:r>
              <a:rPr lang="en-US" sz="3400" b="1" i="1" dirty="0" err="1">
                <a:latin typeface="Calibri" panose="020F0502020204030204" pitchFamily="34" charset="0"/>
              </a:rPr>
              <a:t>Markt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3900" y="3124200"/>
            <a:ext cx="79629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die </a:t>
            </a:r>
            <a:r>
              <a:rPr lang="en-US" sz="3400" b="1" dirty="0" err="1">
                <a:latin typeface="Calibri" panose="020F0502020204030204" pitchFamily="34" charset="0"/>
              </a:rPr>
              <a:t>Geburtstagstorte</a:t>
            </a:r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3400" b="1" dirty="0">
                <a:latin typeface="Calibri" panose="020F0502020204030204" pitchFamily="34" charset="0"/>
              </a:rPr>
              <a:t>  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die </a:t>
            </a:r>
            <a:r>
              <a:rPr lang="en-US" sz="3400" b="1" i="1" dirty="0" err="1">
                <a:latin typeface="Calibri" panose="020F0502020204030204" pitchFamily="34" charset="0"/>
              </a:rPr>
              <a:t>Konditorei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die </a:t>
            </a:r>
            <a:r>
              <a:rPr lang="en-US" sz="3400" b="1" dirty="0" err="1">
                <a:latin typeface="Calibri" panose="020F0502020204030204" pitchFamily="34" charset="0"/>
              </a:rPr>
              <a:t>Geburtstagstorte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der </a:t>
            </a:r>
            <a:r>
              <a:rPr lang="en-US" sz="3400" b="1" i="1" dirty="0" err="1">
                <a:latin typeface="Calibri" panose="020F0502020204030204" pitchFamily="34" charset="0"/>
              </a:rPr>
              <a:t>Konditorei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028"/>
            <a:ext cx="4267200" cy="2837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891" y="457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die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Konditorei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6" y="152400"/>
            <a:ext cx="5419725" cy="2762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362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die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Apotheke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3900" y="3429000"/>
            <a:ext cx="81153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das Aspirin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die </a:t>
            </a:r>
            <a:r>
              <a:rPr lang="en-US" sz="3400" b="1" i="1" dirty="0" err="1">
                <a:latin typeface="Calibri" panose="020F0502020204030204" pitchFamily="34" charset="0"/>
              </a:rPr>
              <a:t>Apotheke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das Aspirin?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der </a:t>
            </a:r>
            <a:r>
              <a:rPr lang="en-US" sz="3400" b="1" i="1" dirty="0" err="1">
                <a:latin typeface="Calibri" panose="020F0502020204030204" pitchFamily="34" charset="0"/>
              </a:rPr>
              <a:t>Apotheke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83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0"/>
          <a:stretch/>
        </p:blipFill>
        <p:spPr>
          <a:xfrm>
            <a:off x="1371600" y="152399"/>
            <a:ext cx="6229281" cy="2757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4899" y="1849527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das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Spielwarengeschäft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58536" y="3124200"/>
            <a:ext cx="81153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die Legos </a:t>
            </a:r>
            <a:r>
              <a:rPr lang="en-US" sz="3400" b="1" dirty="0" err="1">
                <a:latin typeface="Calibri" panose="020F0502020204030204" pitchFamily="34" charset="0"/>
              </a:rPr>
              <a:t>für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deinen</a:t>
            </a:r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3400" b="1" dirty="0">
                <a:latin typeface="Calibri" panose="020F0502020204030204" pitchFamily="34" charset="0"/>
              </a:rPr>
              <a:t>   </a:t>
            </a:r>
            <a:r>
              <a:rPr lang="en-US" sz="3400" b="1" dirty="0" err="1">
                <a:latin typeface="Calibri" panose="020F0502020204030204" pitchFamily="34" charset="0"/>
              </a:rPr>
              <a:t>Bruder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das (ins) </a:t>
            </a:r>
            <a:r>
              <a:rPr lang="en-US" sz="3400" b="1" i="1" dirty="0" err="1">
                <a:latin typeface="Calibri" panose="020F0502020204030204" pitchFamily="34" charset="0"/>
              </a:rPr>
              <a:t>Spielwarengeschäft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die Legos?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</a:t>
            </a:r>
            <a:r>
              <a:rPr lang="en-US" sz="3400" b="1" i="1" dirty="0" err="1">
                <a:latin typeface="Calibri" panose="020F0502020204030204" pitchFamily="34" charset="0"/>
              </a:rPr>
              <a:t>dem</a:t>
            </a:r>
            <a:r>
              <a:rPr lang="en-US" sz="3400" b="1" i="1" dirty="0">
                <a:latin typeface="Calibri" panose="020F0502020204030204" pitchFamily="34" charset="0"/>
              </a:rPr>
              <a:t> (</a:t>
            </a:r>
            <a:r>
              <a:rPr lang="en-US" sz="3400" b="1" i="1" dirty="0" err="1">
                <a:latin typeface="Calibri" panose="020F0502020204030204" pitchFamily="34" charset="0"/>
              </a:rPr>
              <a:t>im</a:t>
            </a:r>
            <a:r>
              <a:rPr lang="en-US" sz="3400" b="1" i="1" dirty="0">
                <a:latin typeface="Calibri" panose="020F0502020204030204" pitchFamily="34" charset="0"/>
              </a:rPr>
              <a:t>) </a:t>
            </a:r>
            <a:r>
              <a:rPr lang="en-US" sz="3400" b="1" i="1" dirty="0" err="1">
                <a:latin typeface="Calibri" panose="020F0502020204030204" pitchFamily="34" charset="0"/>
              </a:rPr>
              <a:t>Spielwarengeschäft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9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3" y="152400"/>
            <a:ext cx="4562475" cy="2802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873" y="914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der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Bioladen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3900" y="3124200"/>
            <a:ext cx="8115300" cy="3124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alibri" panose="020F0502020204030204" pitchFamily="34" charset="0"/>
              </a:rPr>
              <a:t>-</a:t>
            </a:r>
            <a:r>
              <a:rPr lang="en-US" dirty="0"/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Wohin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gehst</a:t>
            </a:r>
            <a:r>
              <a:rPr lang="en-US" sz="3400" b="1" dirty="0">
                <a:latin typeface="Calibri" panose="020F0502020204030204" pitchFamily="34" charset="0"/>
              </a:rPr>
              <a:t> du, um den </a:t>
            </a:r>
            <a:r>
              <a:rPr lang="en-US" sz="3400" b="1" dirty="0" err="1">
                <a:latin typeface="Calibri" panose="020F0502020204030204" pitchFamily="34" charset="0"/>
              </a:rPr>
              <a:t>Kräutertee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zu</a:t>
            </a:r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3400" b="1" dirty="0">
                <a:latin typeface="Calibri" panose="020F0502020204030204" pitchFamily="34" charset="0"/>
              </a:rPr>
              <a:t>   </a:t>
            </a:r>
            <a:r>
              <a:rPr lang="en-US" sz="3400" b="1" dirty="0" err="1">
                <a:latin typeface="Calibri" panose="020F0502020204030204" pitchFamily="34" charset="0"/>
              </a:rPr>
              <a:t>kaufen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den </a:t>
            </a:r>
            <a:r>
              <a:rPr lang="en-US" sz="3400" b="1" i="1" dirty="0" err="1">
                <a:latin typeface="Calibri" panose="020F0502020204030204" pitchFamily="34" charset="0"/>
              </a:rPr>
              <a:t>Bioladen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dirty="0" err="1">
                <a:latin typeface="Calibri" panose="020F0502020204030204" pitchFamily="34" charset="0"/>
              </a:rPr>
              <a:t>Wo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kaufst</a:t>
            </a:r>
            <a:r>
              <a:rPr lang="en-US" sz="3400" b="1" dirty="0">
                <a:latin typeface="Calibri" panose="020F0502020204030204" pitchFamily="34" charset="0"/>
              </a:rPr>
              <a:t> du den </a:t>
            </a:r>
            <a:r>
              <a:rPr lang="en-US" sz="3400" b="1" dirty="0" err="1">
                <a:latin typeface="Calibri" panose="020F0502020204030204" pitchFamily="34" charset="0"/>
              </a:rPr>
              <a:t>Kräutertee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- </a:t>
            </a:r>
            <a:r>
              <a:rPr lang="en-US" sz="3400" b="1" i="1" dirty="0">
                <a:latin typeface="Calibri" panose="020F0502020204030204" pitchFamily="34" charset="0"/>
              </a:rPr>
              <a:t>In </a:t>
            </a:r>
            <a:r>
              <a:rPr lang="en-US" sz="3400" b="1" i="1" dirty="0" err="1">
                <a:latin typeface="Calibri" panose="020F0502020204030204" pitchFamily="34" charset="0"/>
              </a:rPr>
              <a:t>dem</a:t>
            </a:r>
            <a:r>
              <a:rPr lang="en-US" sz="3400" b="1" i="1" dirty="0">
                <a:latin typeface="Calibri" panose="020F0502020204030204" pitchFamily="34" charset="0"/>
              </a:rPr>
              <a:t> (</a:t>
            </a:r>
            <a:r>
              <a:rPr lang="en-US" sz="3400" b="1" i="1" dirty="0" err="1">
                <a:latin typeface="Calibri" panose="020F0502020204030204" pitchFamily="34" charset="0"/>
              </a:rPr>
              <a:t>im</a:t>
            </a:r>
            <a:r>
              <a:rPr lang="en-US" sz="3400" b="1" i="1" dirty="0">
                <a:latin typeface="Calibri" panose="020F0502020204030204" pitchFamily="34" charset="0"/>
              </a:rPr>
              <a:t>) </a:t>
            </a:r>
            <a:r>
              <a:rPr lang="en-US" sz="3400" b="1" i="1" dirty="0" err="1">
                <a:latin typeface="Calibri" panose="020F0502020204030204" pitchFamily="34" charset="0"/>
              </a:rPr>
              <a:t>Bioladen</a:t>
            </a:r>
            <a:r>
              <a:rPr lang="en-US" sz="3400" b="1" i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9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452</Words>
  <Application>Microsoft Office PowerPoint</Application>
  <PresentationFormat>Skærmshow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NewsPrint</vt:lpstr>
      <vt:lpstr>Einkaufen 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Mattson</dc:creator>
  <cp:lastModifiedBy>BSG76</cp:lastModifiedBy>
  <cp:revision>18</cp:revision>
  <dcterms:created xsi:type="dcterms:W3CDTF">2014-05-19T12:56:04Z</dcterms:created>
  <dcterms:modified xsi:type="dcterms:W3CDTF">2017-02-18T19:48:05Z</dcterms:modified>
</cp:coreProperties>
</file>